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341BC-DA4E-4369-9654-0DA914F0B3C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7D2DCF-D527-408B-A316-FF9B458405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560840" cy="2088232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Паўтарэнне па тэме «Назоўнік»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706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992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25785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Вызначы род назоўніка</a:t>
            </a:r>
          </a:p>
          <a:p>
            <a:pPr algn="ctr"/>
            <a:r>
              <a:rPr lang="be-BY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кнігі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6662" y="353219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44368" y="350086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137" y="353219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4437112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ужчынскі род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31069" y="443423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жаночы род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34278" y="4496964"/>
            <a:ext cx="2196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род не вызначаецца</a:t>
            </a:r>
          </a:p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349699" y="3577447"/>
            <a:ext cx="576064" cy="576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53655" y="451977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ніякі род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25785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Вызначы род назоўніка</a:t>
            </a:r>
          </a:p>
          <a:p>
            <a:pPr algn="ctr"/>
            <a:r>
              <a:rPr lang="be-BY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санкі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9816" y="3618299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53544" y="3618299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3598555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47520" y="3545337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4525669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мужчынскі род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4557698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жаночы</a:t>
            </a:r>
          </a:p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род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996" y="4525669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ніякі</a:t>
            </a:r>
          </a:p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род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4594493"/>
            <a:ext cx="202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род не вызначаецца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9675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Дзякуй за </a:t>
            </a:r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працу!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82" y="2415054"/>
            <a:ext cx="3937620" cy="35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701" y="2636912"/>
            <a:ext cx="7164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ловы,якія абазначаюць прымету прадмета і адказваюць на пытанні які? якая? якое? </a:t>
            </a: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кія?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660" y="508518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ловы,якія абазначаюць прадметы  і адказваюць на пытанні хто? або </a:t>
            </a: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то?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7410" y="308709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07410" y="5371765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9438" y="764704"/>
            <a:ext cx="714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Назоўнікі-гэта…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58" y="260648"/>
            <a:ext cx="2045618" cy="17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9559" y="332656"/>
            <a:ext cx="6400800" cy="8972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be-BY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Выберы назоўнікі</a:t>
            </a:r>
          </a:p>
        </p:txBody>
      </p:sp>
      <p:sp>
        <p:nvSpPr>
          <p:cNvPr id="4" name="Овал 3"/>
          <p:cNvSpPr/>
          <p:nvPr/>
        </p:nvSpPr>
        <p:spPr>
          <a:xfrm>
            <a:off x="651628" y="2317781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2527" y="1517872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3178" y="3140968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2527" y="4005064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3178" y="4869160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2527" y="5733256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46575" y="1804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98975" y="19573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03775" y="22621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6175" y="24145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08575" y="2566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93059" y="15741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сінець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3059" y="575445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хадавы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3059" y="231712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дабрыня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4012" y="31409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пабяліць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3059" y="491155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белізна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4012" y="402625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добры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14767" y="349955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4767" y="436620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43608" y="530120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7744" y="353346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хмара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4289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3639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цымбалы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26" y="548680"/>
            <a:ext cx="9361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Выберы назоўнік,які адказвае на пытанне </a:t>
            </a:r>
            <a:r>
              <a:rPr lang="be-BY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хто?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96" y="2305050"/>
            <a:ext cx="1826391" cy="182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84" y="3218245"/>
            <a:ext cx="1436801" cy="172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Картинки по запросу &quot;цымбалы   карти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21316"/>
            <a:ext cx="2664296" cy="16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39741" y="3457988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39741" y="4333268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741" y="5282271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39752" y="34124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519109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кніга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428768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1" y="476672"/>
            <a:ext cx="8856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Выберы назоўнік,які адказвае на пытанне </a:t>
            </a:r>
            <a:r>
              <a:rPr lang="be-BY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што?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94" y="2230998"/>
            <a:ext cx="1258603" cy="170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01" y="5282271"/>
            <a:ext cx="1427713" cy="14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497" y="3890036"/>
            <a:ext cx="1192883" cy="173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60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У сказе назоўнік часцей за ўсё бывае: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42088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9859" y="35188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24208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дзейнікам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49953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выказнікам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4543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Як змяняюцца назоўнікі?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348880"/>
            <a:ext cx="64807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49876" y="2406079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600" b="1" dirty="0" smtClean="0">
                <a:latin typeface="Times New Roman" pitchFamily="18" charset="0"/>
                <a:cs typeface="Times New Roman" pitchFamily="18" charset="0"/>
              </a:rPr>
              <a:t>па родах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5722" y="3356992"/>
            <a:ext cx="64807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30907" y="3398802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600" b="1" dirty="0" smtClean="0">
                <a:latin typeface="Times New Roman" pitchFamily="18" charset="0"/>
                <a:cs typeface="Times New Roman" pitchFamily="18" charset="0"/>
              </a:rPr>
              <a:t>па ліках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4513" y="4443327"/>
            <a:ext cx="64807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25792" y="4485137"/>
            <a:ext cx="2690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600" b="1" dirty="0" smtClean="0">
                <a:latin typeface="Times New Roman" pitchFamily="18" charset="0"/>
                <a:cs typeface="Times New Roman" pitchFamily="18" charset="0"/>
              </a:rPr>
              <a:t>не змяняюцца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Выберы назоўнік </a:t>
            </a:r>
            <a:r>
              <a:rPr lang="be-BY" sz="5400" b="1" u="sng" dirty="0" smtClean="0">
                <a:latin typeface="Times New Roman" pitchFamily="18" charset="0"/>
                <a:cs typeface="Times New Roman" pitchFamily="18" charset="0"/>
              </a:rPr>
              <a:t>адзіночнага</a:t>
            </a:r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 ліку?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7936" y="2788033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7936" y="4797152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7936" y="378904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2891399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500" b="1" dirty="0" smtClean="0">
                <a:latin typeface="Times New Roman" pitchFamily="18" charset="0"/>
                <a:cs typeface="Times New Roman" pitchFamily="18" charset="0"/>
              </a:rPr>
              <a:t>кветкі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644" y="3789040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500" b="1" dirty="0" smtClean="0">
                <a:latin typeface="Times New Roman" pitchFamily="18" charset="0"/>
                <a:cs typeface="Times New Roman" pitchFamily="18" charset="0"/>
              </a:rPr>
              <a:t>зайчаня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873" y="4846657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500" b="1" dirty="0" smtClean="0">
                <a:latin typeface="Times New Roman" pitchFamily="18" charset="0"/>
                <a:cs typeface="Times New Roman" pitchFamily="18" charset="0"/>
              </a:rPr>
              <a:t>кацяняты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7936" y="580526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28873" y="5854769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500" b="1" dirty="0" smtClean="0">
                <a:latin typeface="Times New Roman" pitchFamily="18" charset="0"/>
                <a:cs typeface="Times New Roman" pitchFamily="18" charset="0"/>
              </a:rPr>
              <a:t>берагі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Выберы назоўнік </a:t>
            </a:r>
            <a:r>
              <a:rPr lang="be-BY" sz="5400" b="1" u="sng" dirty="0" smtClean="0">
                <a:latin typeface="Times New Roman" pitchFamily="18" charset="0"/>
                <a:cs typeface="Times New Roman" pitchFamily="18" charset="0"/>
              </a:rPr>
              <a:t>множнага</a:t>
            </a:r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 ліку?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70892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9552" y="364502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552" y="4656615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556447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54529" y="281228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4529" y="370222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малюнак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3372" y="471381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мінчанін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3372" y="56045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сяляне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134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2021-02-12T18:54:19Z</dcterms:created>
  <dcterms:modified xsi:type="dcterms:W3CDTF">2021-02-14T16:54:19Z</dcterms:modified>
</cp:coreProperties>
</file>